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Lst>
  <p:sldSz cy="5143500" cx="9144000"/>
  <p:notesSz cx="6858000" cy="9144000"/>
  <p:embeddedFontLst>
    <p:embeddedFont>
      <p:font typeface="Montserrat"/>
      <p:regular r:id="rId11"/>
      <p:bold r:id="rId12"/>
      <p:italic r:id="rId13"/>
      <p:boldItalic r:id="rId14"/>
    </p:embeddedFont>
    <p:embeddedFont>
      <p:font typeface="Lato"/>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Montserrat-regular.fntdata"/><Relationship Id="rId10" Type="http://schemas.openxmlformats.org/officeDocument/2006/relationships/slide" Target="slides/slide5.xml"/><Relationship Id="rId13" Type="http://schemas.openxmlformats.org/officeDocument/2006/relationships/font" Target="fonts/Montserrat-italic.fntdata"/><Relationship Id="rId12" Type="http://schemas.openxmlformats.org/officeDocument/2006/relationships/font" Target="fonts/Montserrat-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Lato-regular.fntdata"/><Relationship Id="rId14" Type="http://schemas.openxmlformats.org/officeDocument/2006/relationships/font" Target="fonts/Montserrat-boldItalic.fntdata"/><Relationship Id="rId17" Type="http://schemas.openxmlformats.org/officeDocument/2006/relationships/font" Target="fonts/Lato-italic.fntdata"/><Relationship Id="rId16" Type="http://schemas.openxmlformats.org/officeDocument/2006/relationships/font" Target="fonts/Lato-bold.fntdata"/><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font" Target="fonts/Lato-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Google Shape;13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Google Shape;137;g868a3b434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868a3b434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2" name="Shape 142"/>
        <p:cNvGrpSpPr/>
        <p:nvPr/>
      </p:nvGrpSpPr>
      <p:grpSpPr>
        <a:xfrm>
          <a:off x="0" y="0"/>
          <a:ext cx="0" cy="0"/>
          <a:chOff x="0" y="0"/>
          <a:chExt cx="0" cy="0"/>
        </a:xfrm>
      </p:grpSpPr>
      <p:sp>
        <p:nvSpPr>
          <p:cNvPr id="143" name="Google Shape;143;g868a3b4349_0_1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868a3b4349_0_1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9" name="Shape 149"/>
        <p:cNvGrpSpPr/>
        <p:nvPr/>
      </p:nvGrpSpPr>
      <p:grpSpPr>
        <a:xfrm>
          <a:off x="0" y="0"/>
          <a:ext cx="0" cy="0"/>
          <a:chOff x="0" y="0"/>
          <a:chExt cx="0" cy="0"/>
        </a:xfrm>
      </p:grpSpPr>
      <p:sp>
        <p:nvSpPr>
          <p:cNvPr id="150" name="Google Shape;150;g868a3b4349_0_1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868a3b4349_0_1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6" name="Shape 156"/>
        <p:cNvGrpSpPr/>
        <p:nvPr/>
      </p:nvGrpSpPr>
      <p:grpSpPr>
        <a:xfrm>
          <a:off x="0" y="0"/>
          <a:ext cx="0" cy="0"/>
          <a:chOff x="0" y="0"/>
          <a:chExt cx="0" cy="0"/>
        </a:xfrm>
      </p:grpSpPr>
      <p:sp>
        <p:nvSpPr>
          <p:cNvPr id="157" name="Google Shape;157;g868a3b4349_0_1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868a3b4349_0_1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5400000">
            <a:off x="7500300" y="505"/>
            <a:ext cx="1643700" cy="1643700"/>
          </a:xfrm>
          <a:prstGeom prst="diagStripe">
            <a:avLst>
              <a:gd fmla="val 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0" y="490"/>
            <a:ext cx="5153705" cy="5134399"/>
            <a:chOff x="0" y="75"/>
            <a:chExt cx="5153705" cy="5152950"/>
          </a:xfrm>
        </p:grpSpPr>
        <p:sp>
          <p:nvSpPr>
            <p:cNvPr id="12" name="Google Shape;12;p2"/>
            <p:cNvSpPr/>
            <p:nvPr/>
          </p:nvSpPr>
          <p:spPr>
            <a:xfrm rot="-5400000">
              <a:off x="455" y="-225"/>
              <a:ext cx="5152800" cy="5153700"/>
            </a:xfrm>
            <a:prstGeom prst="diagStripe">
              <a:avLst>
                <a:gd fmla="val 5000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150" y="1145825"/>
              <a:ext cx="3996600" cy="3996900"/>
            </a:xfrm>
            <a:prstGeom prst="diagStripe">
              <a:avLst>
                <a:gd fmla="val 58774"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5400000">
              <a:off x="1646" y="-75"/>
              <a:ext cx="2299800" cy="23001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flipH="1">
              <a:off x="652821" y="590035"/>
              <a:ext cx="2300100" cy="2299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3537150" y="1578400"/>
            <a:ext cx="5017500" cy="1578900"/>
          </a:xfrm>
          <a:prstGeom prst="rect">
            <a:avLst/>
          </a:prstGeom>
        </p:spPr>
        <p:txBody>
          <a:bodyPr anchorCtr="0" anchor="t" bIns="91425" lIns="91425" spcFirstLastPara="1" rIns="91425" wrap="square" tIns="91425">
            <a:no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17" name="Google Shape;17;p2"/>
          <p:cNvSpPr txBox="1"/>
          <p:nvPr>
            <p:ph idx="1" type="subTitle"/>
          </p:nvPr>
        </p:nvSpPr>
        <p:spPr>
          <a:xfrm>
            <a:off x="5083950" y="3924925"/>
            <a:ext cx="3470700" cy="5061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18" name="Google Shape;18;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105" name="Shape 105"/>
        <p:cNvGrpSpPr/>
        <p:nvPr/>
      </p:nvGrpSpPr>
      <p:grpSpPr>
        <a:xfrm>
          <a:off x="0" y="0"/>
          <a:ext cx="0" cy="0"/>
          <a:chOff x="0" y="0"/>
          <a:chExt cx="0" cy="0"/>
        </a:xfrm>
      </p:grpSpPr>
      <p:grpSp>
        <p:nvGrpSpPr>
          <p:cNvPr id="106" name="Google Shape;106;p11"/>
          <p:cNvGrpSpPr/>
          <p:nvPr/>
        </p:nvGrpSpPr>
        <p:grpSpPr>
          <a:xfrm>
            <a:off x="4406400" y="0"/>
            <a:ext cx="4737600" cy="5143065"/>
            <a:chOff x="4406400" y="0"/>
            <a:chExt cx="4737600" cy="5143065"/>
          </a:xfrm>
        </p:grpSpPr>
        <p:sp>
          <p:nvSpPr>
            <p:cNvPr id="107" name="Google Shape;107;p11"/>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1"/>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1"/>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1"/>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1"/>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1"/>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1"/>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1"/>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1"/>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1"/>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1"/>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1"/>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1"/>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1"/>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5" name="Google Shape;125;p11"/>
          <p:cNvSpPr txBox="1"/>
          <p:nvPr>
            <p:ph hasCustomPrompt="1" type="title"/>
          </p:nvPr>
        </p:nvSpPr>
        <p:spPr>
          <a:xfrm>
            <a:off x="823850" y="1284675"/>
            <a:ext cx="4776000" cy="1300800"/>
          </a:xfrm>
          <a:prstGeom prst="rect">
            <a:avLst/>
          </a:prstGeom>
        </p:spPr>
        <p:txBody>
          <a:bodyPr anchorCtr="0" anchor="t" bIns="91425" lIns="91425" spcFirstLastPara="1" rIns="91425" wrap="square" tIns="91425">
            <a:noAutofit/>
          </a:bodyPr>
          <a:lstStyle>
            <a:lvl1pPr lvl="0">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r>
              <a:t>xx%</a:t>
            </a:r>
          </a:p>
        </p:txBody>
      </p:sp>
      <p:sp>
        <p:nvSpPr>
          <p:cNvPr id="126" name="Google Shape;126;p11"/>
          <p:cNvSpPr txBox="1"/>
          <p:nvPr>
            <p:ph idx="1" type="body"/>
          </p:nvPr>
        </p:nvSpPr>
        <p:spPr>
          <a:xfrm>
            <a:off x="823850" y="2643124"/>
            <a:ext cx="4776000" cy="12189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127" name="Google Shape;12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128" name="Shape 128"/>
        <p:cNvGrpSpPr/>
        <p:nvPr/>
      </p:nvGrpSpPr>
      <p:grpSpPr>
        <a:xfrm>
          <a:off x="0" y="0"/>
          <a:ext cx="0" cy="0"/>
          <a:chOff x="0" y="0"/>
          <a:chExt cx="0" cy="0"/>
        </a:xfrm>
      </p:grpSpPr>
      <p:sp>
        <p:nvSpPr>
          <p:cNvPr id="129" name="Google Shape;12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9" name="Shape 19"/>
        <p:cNvGrpSpPr/>
        <p:nvPr/>
      </p:nvGrpSpPr>
      <p:grpSpPr>
        <a:xfrm>
          <a:off x="0" y="0"/>
          <a:ext cx="0" cy="0"/>
          <a:chOff x="0" y="0"/>
          <a:chExt cx="0" cy="0"/>
        </a:xfrm>
      </p:grpSpPr>
      <p:grpSp>
        <p:nvGrpSpPr>
          <p:cNvPr id="20" name="Google Shape;20;p3"/>
          <p:cNvGrpSpPr/>
          <p:nvPr/>
        </p:nvGrpSpPr>
        <p:grpSpPr>
          <a:xfrm>
            <a:off x="4406400" y="0"/>
            <a:ext cx="4737600" cy="5143065"/>
            <a:chOff x="4406400" y="0"/>
            <a:chExt cx="4737600" cy="5143065"/>
          </a:xfrm>
        </p:grpSpPr>
        <p:sp>
          <p:nvSpPr>
            <p:cNvPr id="21" name="Google Shape;21;p3"/>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3"/>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3"/>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3"/>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3"/>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3"/>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3"/>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3"/>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3"/>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3"/>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3"/>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3"/>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3"/>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9" name="Google Shape;39;p3"/>
          <p:cNvSpPr txBox="1"/>
          <p:nvPr>
            <p:ph type="title"/>
          </p:nvPr>
        </p:nvSpPr>
        <p:spPr>
          <a:xfrm>
            <a:off x="823850" y="2053000"/>
            <a:ext cx="4587000" cy="1148700"/>
          </a:xfrm>
          <a:prstGeom prst="rect">
            <a:avLst/>
          </a:prstGeom>
        </p:spPr>
        <p:txBody>
          <a:bodyPr anchorCtr="0" anchor="ctr"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0" name="Google Shape;40;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41" name="Shape 41"/>
        <p:cNvGrpSpPr/>
        <p:nvPr/>
      </p:nvGrpSpPr>
      <p:grpSpPr>
        <a:xfrm>
          <a:off x="0" y="0"/>
          <a:ext cx="0" cy="0"/>
          <a:chOff x="0" y="0"/>
          <a:chExt cx="0" cy="0"/>
        </a:xfrm>
      </p:grpSpPr>
      <p:grpSp>
        <p:nvGrpSpPr>
          <p:cNvPr id="42" name="Google Shape;42;p4"/>
          <p:cNvGrpSpPr/>
          <p:nvPr/>
        </p:nvGrpSpPr>
        <p:grpSpPr>
          <a:xfrm>
            <a:off x="0" y="381001"/>
            <a:ext cx="1037850" cy="1016287"/>
            <a:chOff x="0" y="381001"/>
            <a:chExt cx="1037850" cy="1016287"/>
          </a:xfrm>
        </p:grpSpPr>
        <p:sp>
          <p:nvSpPr>
            <p:cNvPr id="43" name="Google Shape;43;p4"/>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4"/>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4"/>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6" name="Google Shape;46;p4"/>
          <p:cNvSpPr txBox="1"/>
          <p:nvPr>
            <p:ph idx="1" type="body"/>
          </p:nvPr>
        </p:nvSpPr>
        <p:spPr>
          <a:xfrm>
            <a:off x="1297500" y="1567550"/>
            <a:ext cx="7038900" cy="29112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47" name="Google Shape;47;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48" name="Shape 48"/>
        <p:cNvGrpSpPr/>
        <p:nvPr/>
      </p:nvGrpSpPr>
      <p:grpSpPr>
        <a:xfrm>
          <a:off x="0" y="0"/>
          <a:ext cx="0" cy="0"/>
          <a:chOff x="0" y="0"/>
          <a:chExt cx="0" cy="0"/>
        </a:xfrm>
      </p:grpSpPr>
      <p:grpSp>
        <p:nvGrpSpPr>
          <p:cNvPr id="49" name="Google Shape;49;p5"/>
          <p:cNvGrpSpPr/>
          <p:nvPr/>
        </p:nvGrpSpPr>
        <p:grpSpPr>
          <a:xfrm>
            <a:off x="0" y="381001"/>
            <a:ext cx="1037850" cy="1016287"/>
            <a:chOff x="0" y="381001"/>
            <a:chExt cx="1037850" cy="1016287"/>
          </a:xfrm>
        </p:grpSpPr>
        <p:sp>
          <p:nvSpPr>
            <p:cNvPr id="50" name="Google Shape;50;p5"/>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5"/>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5"/>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53" name="Google Shape;53;p5"/>
          <p:cNvSpPr txBox="1"/>
          <p:nvPr>
            <p:ph idx="1" type="body"/>
          </p:nvPr>
        </p:nvSpPr>
        <p:spPr>
          <a:xfrm>
            <a:off x="1297500" y="1567550"/>
            <a:ext cx="3403200" cy="29112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54" name="Google Shape;54;p5"/>
          <p:cNvSpPr txBox="1"/>
          <p:nvPr>
            <p:ph idx="2" type="body"/>
          </p:nvPr>
        </p:nvSpPr>
        <p:spPr>
          <a:xfrm>
            <a:off x="4933221" y="1567550"/>
            <a:ext cx="3403200" cy="29112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55" name="Google Shape;55;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56" name="Shape 56"/>
        <p:cNvGrpSpPr/>
        <p:nvPr/>
      </p:nvGrpSpPr>
      <p:grpSpPr>
        <a:xfrm>
          <a:off x="0" y="0"/>
          <a:ext cx="0" cy="0"/>
          <a:chOff x="0" y="0"/>
          <a:chExt cx="0" cy="0"/>
        </a:xfrm>
      </p:grpSpPr>
      <p:grpSp>
        <p:nvGrpSpPr>
          <p:cNvPr id="57" name="Google Shape;57;p6"/>
          <p:cNvGrpSpPr/>
          <p:nvPr/>
        </p:nvGrpSpPr>
        <p:grpSpPr>
          <a:xfrm>
            <a:off x="0" y="381001"/>
            <a:ext cx="1037850" cy="1016287"/>
            <a:chOff x="0" y="381001"/>
            <a:chExt cx="1037850" cy="1016287"/>
          </a:xfrm>
        </p:grpSpPr>
        <p:sp>
          <p:nvSpPr>
            <p:cNvPr id="58" name="Google Shape;58;p6"/>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6"/>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0" name="Google Shape;60;p6"/>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1" name="Google Shape;61;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62" name="Shape 62"/>
        <p:cNvGrpSpPr/>
        <p:nvPr/>
      </p:nvGrpSpPr>
      <p:grpSpPr>
        <a:xfrm>
          <a:off x="0" y="0"/>
          <a:ext cx="0" cy="0"/>
          <a:chOff x="0" y="0"/>
          <a:chExt cx="0" cy="0"/>
        </a:xfrm>
      </p:grpSpPr>
      <p:grpSp>
        <p:nvGrpSpPr>
          <p:cNvPr id="63" name="Google Shape;63;p7"/>
          <p:cNvGrpSpPr/>
          <p:nvPr/>
        </p:nvGrpSpPr>
        <p:grpSpPr>
          <a:xfrm>
            <a:off x="0" y="381001"/>
            <a:ext cx="1037850" cy="1016287"/>
            <a:chOff x="0" y="381001"/>
            <a:chExt cx="1037850" cy="1016287"/>
          </a:xfrm>
        </p:grpSpPr>
        <p:sp>
          <p:nvSpPr>
            <p:cNvPr id="64" name="Google Shape;64;p7"/>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7"/>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7"/>
          <p:cNvSpPr txBox="1"/>
          <p:nvPr>
            <p:ph type="title"/>
          </p:nvPr>
        </p:nvSpPr>
        <p:spPr>
          <a:xfrm>
            <a:off x="1297500" y="393750"/>
            <a:ext cx="3798900" cy="1493100"/>
          </a:xfrm>
          <a:prstGeom prst="rect">
            <a:avLst/>
          </a:prstGeom>
        </p:spPr>
        <p:txBody>
          <a:bodyPr anchorCtr="0" anchor="t"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7" name="Google Shape;67;p7"/>
          <p:cNvSpPr txBox="1"/>
          <p:nvPr>
            <p:ph idx="1" type="body"/>
          </p:nvPr>
        </p:nvSpPr>
        <p:spPr>
          <a:xfrm>
            <a:off x="1297500" y="1972550"/>
            <a:ext cx="3798900" cy="24159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8" name="Google Shape;68;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69" name="Shape 69"/>
        <p:cNvGrpSpPr/>
        <p:nvPr/>
      </p:nvGrpSpPr>
      <p:grpSpPr>
        <a:xfrm>
          <a:off x="0" y="0"/>
          <a:ext cx="0" cy="0"/>
          <a:chOff x="0" y="0"/>
          <a:chExt cx="0" cy="0"/>
        </a:xfrm>
      </p:grpSpPr>
      <p:grpSp>
        <p:nvGrpSpPr>
          <p:cNvPr id="70" name="Google Shape;70;p8"/>
          <p:cNvGrpSpPr/>
          <p:nvPr/>
        </p:nvGrpSpPr>
        <p:grpSpPr>
          <a:xfrm>
            <a:off x="4406400" y="0"/>
            <a:ext cx="4737600" cy="5143500"/>
            <a:chOff x="4406400" y="0"/>
            <a:chExt cx="4737600" cy="5143500"/>
          </a:xfrm>
        </p:grpSpPr>
        <p:sp>
          <p:nvSpPr>
            <p:cNvPr id="71" name="Google Shape;71;p8"/>
            <p:cNvSpPr/>
            <p:nvPr/>
          </p:nvSpPr>
          <p:spPr>
            <a:xfrm rot="5400000">
              <a:off x="4407900" y="-1500"/>
              <a:ext cx="47346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8"/>
            <p:cNvSpPr/>
            <p:nvPr/>
          </p:nvSpPr>
          <p:spPr>
            <a:xfrm rot="5400000">
              <a:off x="4840825" y="6000"/>
              <a:ext cx="42987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8"/>
            <p:cNvSpPr/>
            <p:nvPr/>
          </p:nvSpPr>
          <p:spPr>
            <a:xfrm rot="-5400000">
              <a:off x="5618399" y="123664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8"/>
            <p:cNvSpPr/>
            <p:nvPr/>
          </p:nvSpPr>
          <p:spPr>
            <a:xfrm flipH="1">
              <a:off x="5849857" y="144407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8"/>
            <p:cNvSpPr/>
            <p:nvPr/>
          </p:nvSpPr>
          <p:spPr>
            <a:xfrm rot="-5400000">
              <a:off x="5987081" y="246974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8"/>
            <p:cNvSpPr/>
            <p:nvPr/>
          </p:nvSpPr>
          <p:spPr>
            <a:xfrm flipH="1">
              <a:off x="6222115" y="2677179"/>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8"/>
            <p:cNvSpPr/>
            <p:nvPr/>
          </p:nvSpPr>
          <p:spPr>
            <a:xfrm rot="-5400000">
              <a:off x="6675341" y="186224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8"/>
            <p:cNvSpPr/>
            <p:nvPr/>
          </p:nvSpPr>
          <p:spPr>
            <a:xfrm flipH="1">
              <a:off x="6908099" y="2069680"/>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rot="-5400000">
              <a:off x="6861141" y="247808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8"/>
            <p:cNvSpPr/>
            <p:nvPr/>
          </p:nvSpPr>
          <p:spPr>
            <a:xfrm flipH="1">
              <a:off x="7965266" y="269319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8"/>
            <p:cNvSpPr/>
            <p:nvPr/>
          </p:nvSpPr>
          <p:spPr>
            <a:xfrm flipH="1">
              <a:off x="8145082" y="330903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rot="-5400000">
              <a:off x="7047599" y="309534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flipH="1">
              <a:off x="7276649" y="330278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8"/>
            <p:cNvSpPr/>
            <p:nvPr/>
          </p:nvSpPr>
          <p:spPr>
            <a:xfrm rot="-5400000">
              <a:off x="7227414" y="3711189"/>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8"/>
            <p:cNvSpPr/>
            <p:nvPr/>
          </p:nvSpPr>
          <p:spPr>
            <a:xfrm flipH="1">
              <a:off x="7462448" y="391862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8"/>
            <p:cNvSpPr/>
            <p:nvPr/>
          </p:nvSpPr>
          <p:spPr>
            <a:xfrm rot="-5400000">
              <a:off x="8102491" y="37188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flipH="1">
              <a:off x="8334533" y="392629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rot="-5400000">
              <a:off x="8288290" y="433470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9" name="Google Shape;89;p8"/>
          <p:cNvSpPr txBox="1"/>
          <p:nvPr>
            <p:ph type="title"/>
          </p:nvPr>
        </p:nvSpPr>
        <p:spPr>
          <a:xfrm>
            <a:off x="823850" y="866775"/>
            <a:ext cx="4587000" cy="3521100"/>
          </a:xfrm>
          <a:prstGeom prst="rect">
            <a:avLst/>
          </a:prstGeom>
        </p:spPr>
        <p:txBody>
          <a:bodyPr anchorCtr="0" anchor="ctr"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0" name="Google Shape;90;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91" name="Shape 91"/>
        <p:cNvGrpSpPr/>
        <p:nvPr/>
      </p:nvGrpSpPr>
      <p:grpSpPr>
        <a:xfrm>
          <a:off x="0" y="0"/>
          <a:ext cx="0" cy="0"/>
          <a:chOff x="0" y="0"/>
          <a:chExt cx="0" cy="0"/>
        </a:xfrm>
      </p:grpSpPr>
      <p:grpSp>
        <p:nvGrpSpPr>
          <p:cNvPr id="92" name="Google Shape;92;p9"/>
          <p:cNvGrpSpPr/>
          <p:nvPr/>
        </p:nvGrpSpPr>
        <p:grpSpPr>
          <a:xfrm>
            <a:off x="0" y="381001"/>
            <a:ext cx="1037850" cy="1016287"/>
            <a:chOff x="0" y="381001"/>
            <a:chExt cx="1037850" cy="1016287"/>
          </a:xfrm>
        </p:grpSpPr>
        <p:sp>
          <p:nvSpPr>
            <p:cNvPr id="93" name="Google Shape;93;p9"/>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9"/>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9"/>
          <p:cNvSpPr txBox="1"/>
          <p:nvPr>
            <p:ph type="title"/>
          </p:nvPr>
        </p:nvSpPr>
        <p:spPr>
          <a:xfrm>
            <a:off x="1297500" y="1658325"/>
            <a:ext cx="3036300" cy="1751700"/>
          </a:xfrm>
          <a:prstGeom prst="rect">
            <a:avLst/>
          </a:prstGeom>
        </p:spPr>
        <p:txBody>
          <a:bodyPr anchorCtr="0" anchor="t"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96" name="Google Shape;96;p9"/>
          <p:cNvSpPr txBox="1"/>
          <p:nvPr>
            <p:ph idx="1" type="subTitle"/>
          </p:nvPr>
        </p:nvSpPr>
        <p:spPr>
          <a:xfrm>
            <a:off x="1297500" y="3538000"/>
            <a:ext cx="3036300" cy="5061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97" name="Google Shape;97;p9"/>
          <p:cNvSpPr txBox="1"/>
          <p:nvPr>
            <p:ph idx="2" type="body"/>
          </p:nvPr>
        </p:nvSpPr>
        <p:spPr>
          <a:xfrm>
            <a:off x="4648200" y="1696600"/>
            <a:ext cx="3676800" cy="23475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98" name="Google Shape;98;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99" name="Shape 99"/>
        <p:cNvGrpSpPr/>
        <p:nvPr/>
      </p:nvGrpSpPr>
      <p:grpSpPr>
        <a:xfrm>
          <a:off x="0" y="0"/>
          <a:ext cx="0" cy="0"/>
          <a:chOff x="0" y="0"/>
          <a:chExt cx="0" cy="0"/>
        </a:xfrm>
      </p:grpSpPr>
      <p:grpSp>
        <p:nvGrpSpPr>
          <p:cNvPr id="100" name="Google Shape;100;p10"/>
          <p:cNvGrpSpPr/>
          <p:nvPr/>
        </p:nvGrpSpPr>
        <p:grpSpPr>
          <a:xfrm>
            <a:off x="0" y="4128572"/>
            <a:ext cx="698925" cy="684657"/>
            <a:chOff x="0" y="3785672"/>
            <a:chExt cx="698925" cy="684657"/>
          </a:xfrm>
        </p:grpSpPr>
        <p:sp>
          <p:nvSpPr>
            <p:cNvPr id="101" name="Google Shape;101;p10"/>
            <p:cNvSpPr/>
            <p:nvPr/>
          </p:nvSpPr>
          <p:spPr>
            <a:xfrm rot="-5400000">
              <a:off x="0" y="3785672"/>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0"/>
            <p:cNvSpPr/>
            <p:nvPr/>
          </p:nvSpPr>
          <p:spPr>
            <a:xfrm flipH="1">
              <a:off x="154125" y="3925529"/>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10"/>
          <p:cNvSpPr txBox="1"/>
          <p:nvPr>
            <p:ph idx="1" type="body"/>
          </p:nvPr>
        </p:nvSpPr>
        <p:spPr>
          <a:xfrm>
            <a:off x="812725" y="4305375"/>
            <a:ext cx="6936000" cy="5238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300"/>
              <a:buNone/>
              <a:defRPr/>
            </a:lvl1pPr>
          </a:lstStyle>
          <a:p/>
        </p:txBody>
      </p:sp>
      <p:sp>
        <p:nvSpPr>
          <p:cNvPr id="104" name="Google Shape;104;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focus">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1pPr>
            <a:lvl2pPr lvl="1">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2pPr>
            <a:lvl3pPr lvl="2">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3pPr>
            <a:lvl4pPr lvl="3">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4pPr>
            <a:lvl5pPr lvl="4">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5pPr>
            <a:lvl6pPr lvl="5">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6pPr>
            <a:lvl7pPr lvl="6">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7pPr>
            <a:lvl8pPr lvl="7">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8pPr>
            <a:lvl9pPr lvl="8">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11150" lvl="0" marL="457200">
              <a:lnSpc>
                <a:spcPct val="115000"/>
              </a:lnSpc>
              <a:spcBef>
                <a:spcPts val="0"/>
              </a:spcBef>
              <a:spcAft>
                <a:spcPts val="0"/>
              </a:spcAft>
              <a:buClr>
                <a:schemeClr val="lt1"/>
              </a:buClr>
              <a:buSzPts val="1300"/>
              <a:buFont typeface="Lato"/>
              <a:buChar char="●"/>
              <a:defRPr sz="1300">
                <a:solidFill>
                  <a:schemeClr val="lt1"/>
                </a:solidFill>
                <a:latin typeface="Lato"/>
                <a:ea typeface="Lato"/>
                <a:cs typeface="Lato"/>
                <a:sym typeface="Lato"/>
              </a:defRPr>
            </a:lvl1pPr>
            <a:lvl2pPr indent="-298450" lvl="1" marL="91440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2pPr>
            <a:lvl3pPr indent="-298450" lvl="2" marL="137160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3pPr>
            <a:lvl4pPr indent="-298450" lvl="3" marL="182880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4pPr>
            <a:lvl5pPr indent="-298450" lvl="4" marL="228600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5pPr>
            <a:lvl6pPr indent="-298450" lvl="5" marL="274320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6pPr>
            <a:lvl7pPr indent="-298450" lvl="6" marL="320040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7pPr>
            <a:lvl8pPr indent="-298450" lvl="7" marL="365760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8pPr>
            <a:lvl9pPr indent="-298450" lvl="8" marL="4114800">
              <a:lnSpc>
                <a:spcPct val="115000"/>
              </a:lnSpc>
              <a:spcBef>
                <a:spcPts val="1600"/>
              </a:spcBef>
              <a:spcAft>
                <a:spcPts val="1600"/>
              </a:spcAft>
              <a:buClr>
                <a:schemeClr val="lt1"/>
              </a:buClr>
              <a:buSzPts val="1100"/>
              <a:buFont typeface="Lato"/>
              <a:buChar char="■"/>
              <a:defRPr sz="1100">
                <a:solidFill>
                  <a:schemeClr val="lt1"/>
                </a:solidFill>
                <a:latin typeface="Lato"/>
                <a:ea typeface="Lato"/>
                <a:cs typeface="Lato"/>
                <a:sym typeface="La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1"/>
                </a:solidFill>
                <a:latin typeface="Lato"/>
                <a:ea typeface="Lato"/>
                <a:cs typeface="Lato"/>
                <a:sym typeface="Lato"/>
              </a:defRPr>
            </a:lvl1pPr>
            <a:lvl2pPr lvl="1" algn="r">
              <a:buNone/>
              <a:defRPr sz="1000">
                <a:solidFill>
                  <a:schemeClr val="lt1"/>
                </a:solidFill>
                <a:latin typeface="Lato"/>
                <a:ea typeface="Lato"/>
                <a:cs typeface="Lato"/>
                <a:sym typeface="Lato"/>
              </a:defRPr>
            </a:lvl2pPr>
            <a:lvl3pPr lvl="2" algn="r">
              <a:buNone/>
              <a:defRPr sz="1000">
                <a:solidFill>
                  <a:schemeClr val="lt1"/>
                </a:solidFill>
                <a:latin typeface="Lato"/>
                <a:ea typeface="Lato"/>
                <a:cs typeface="Lato"/>
                <a:sym typeface="Lato"/>
              </a:defRPr>
            </a:lvl3pPr>
            <a:lvl4pPr lvl="3" algn="r">
              <a:buNone/>
              <a:defRPr sz="1000">
                <a:solidFill>
                  <a:schemeClr val="lt1"/>
                </a:solidFill>
                <a:latin typeface="Lato"/>
                <a:ea typeface="Lato"/>
                <a:cs typeface="Lato"/>
                <a:sym typeface="Lato"/>
              </a:defRPr>
            </a:lvl4pPr>
            <a:lvl5pPr lvl="4" algn="r">
              <a:buNone/>
              <a:defRPr sz="1000">
                <a:solidFill>
                  <a:schemeClr val="lt1"/>
                </a:solidFill>
                <a:latin typeface="Lato"/>
                <a:ea typeface="Lato"/>
                <a:cs typeface="Lato"/>
                <a:sym typeface="Lato"/>
              </a:defRPr>
            </a:lvl5pPr>
            <a:lvl6pPr lvl="5" algn="r">
              <a:buNone/>
              <a:defRPr sz="1000">
                <a:solidFill>
                  <a:schemeClr val="lt1"/>
                </a:solidFill>
                <a:latin typeface="Lato"/>
                <a:ea typeface="Lato"/>
                <a:cs typeface="Lato"/>
                <a:sym typeface="Lato"/>
              </a:defRPr>
            </a:lvl6pPr>
            <a:lvl7pPr lvl="6" algn="r">
              <a:buNone/>
              <a:defRPr sz="1000">
                <a:solidFill>
                  <a:schemeClr val="lt1"/>
                </a:solidFill>
                <a:latin typeface="Lato"/>
                <a:ea typeface="Lato"/>
                <a:cs typeface="Lato"/>
                <a:sym typeface="Lato"/>
              </a:defRPr>
            </a:lvl7pPr>
            <a:lvl8pPr lvl="7" algn="r">
              <a:buNone/>
              <a:defRPr sz="1000">
                <a:solidFill>
                  <a:schemeClr val="lt1"/>
                </a:solidFill>
                <a:latin typeface="Lato"/>
                <a:ea typeface="Lato"/>
                <a:cs typeface="Lato"/>
                <a:sym typeface="Lato"/>
              </a:defRPr>
            </a:lvl8pPr>
            <a:lvl9pPr lvl="8" algn="r">
              <a:buNone/>
              <a:defRPr sz="1000">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Google Shape;134;p13"/>
          <p:cNvSpPr txBox="1"/>
          <p:nvPr>
            <p:ph type="ctrTitle"/>
          </p:nvPr>
        </p:nvSpPr>
        <p:spPr>
          <a:xfrm>
            <a:off x="3537150" y="1578400"/>
            <a:ext cx="5017500" cy="15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SURGE 2020 Narrative presentation</a:t>
            </a:r>
            <a:endParaRPr/>
          </a:p>
        </p:txBody>
      </p:sp>
      <p:sp>
        <p:nvSpPr>
          <p:cNvPr id="135" name="Google Shape;135;p13"/>
          <p:cNvSpPr txBox="1"/>
          <p:nvPr>
            <p:ph idx="1" type="subTitle"/>
          </p:nvPr>
        </p:nvSpPr>
        <p:spPr>
          <a:xfrm>
            <a:off x="5083950" y="3924925"/>
            <a:ext cx="3470700" cy="50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Montgomery 1960</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Google Shape;140;p14"/>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Narrative team problem</a:t>
            </a:r>
            <a:endParaRPr/>
          </a:p>
        </p:txBody>
      </p:sp>
      <p:sp>
        <p:nvSpPr>
          <p:cNvPr id="141" name="Google Shape;141;p14"/>
          <p:cNvSpPr txBox="1"/>
          <p:nvPr>
            <p:ph idx="1" type="body"/>
          </p:nvPr>
        </p:nvSpPr>
        <p:spPr>
          <a:xfrm>
            <a:off x="1297500" y="1567550"/>
            <a:ext cx="7038900" cy="29112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lang="en"/>
              <a:t>The Destiny and I were/are charged with finding ways to make the story more engaging while at the time maximizing empathy building within the story. We do this by looking over the Gems identified by the history team. After identifying the gems, we think of ways we can write the gem into the game in a way that makes it as engaging as possible.</a:t>
            </a:r>
            <a:endParaRPr/>
          </a:p>
          <a:p>
            <a:pPr indent="-311150" lvl="0" marL="457200" rtl="0" algn="l">
              <a:spcBef>
                <a:spcPts val="0"/>
              </a:spcBef>
              <a:spcAft>
                <a:spcPts val="0"/>
              </a:spcAft>
              <a:buSzPts val="1300"/>
              <a:buChar char="●"/>
            </a:pPr>
            <a:r>
              <a:rPr lang="en"/>
              <a:t>For the empathy part, I will be turning in many of the gems to the empathy team and we will work out ways together to word the gems in the game to maximize empathy while also being compatible with the engagement of the game</a:t>
            </a:r>
            <a:endParaRPr/>
          </a:p>
          <a:p>
            <a:pPr indent="-311150" lvl="0" marL="457200" rtl="0" algn="l">
              <a:spcBef>
                <a:spcPts val="0"/>
              </a:spcBef>
              <a:spcAft>
                <a:spcPts val="0"/>
              </a:spcAft>
              <a:buSzPts val="1300"/>
              <a:buChar char="●"/>
            </a:pPr>
            <a:r>
              <a:rPr lang="en"/>
              <a:t>Solving this problem is important because a big problem many people have with learning about Civil Rights is that they feel very disconnected from these problems, especially if they are from non-</a:t>
            </a:r>
            <a:r>
              <a:rPr lang="en"/>
              <a:t>marginalized</a:t>
            </a:r>
            <a:r>
              <a:rPr lang="en"/>
              <a:t> groups. Most information about the civil rights are also very big text walls and not very engaging, so making the story as engaging and empathetic as possible will help greatly in solving these problems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5" name="Shape 145"/>
        <p:cNvGrpSpPr/>
        <p:nvPr/>
      </p:nvGrpSpPr>
      <p:grpSpPr>
        <a:xfrm>
          <a:off x="0" y="0"/>
          <a:ext cx="0" cy="0"/>
          <a:chOff x="0" y="0"/>
          <a:chExt cx="0" cy="0"/>
        </a:xfrm>
      </p:grpSpPr>
      <p:sp>
        <p:nvSpPr>
          <p:cNvPr id="146" name="Google Shape;146;p15"/>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Contributions</a:t>
            </a:r>
            <a:endParaRPr/>
          </a:p>
        </p:txBody>
      </p:sp>
      <p:sp>
        <p:nvSpPr>
          <p:cNvPr id="147" name="Google Shape;147;p15"/>
          <p:cNvSpPr txBox="1"/>
          <p:nvPr>
            <p:ph idx="1" type="body"/>
          </p:nvPr>
        </p:nvSpPr>
        <p:spPr>
          <a:xfrm>
            <a:off x="1297500" y="1578775"/>
            <a:ext cx="7038900" cy="29112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lang="en"/>
              <a:t>Some things I contributed to the game were ways we could re-work the brooks into the game to better serve the player and the game as a whole. For me, that involved trying to design the brooks in a way that made the story more empathetic by letting the activist play a bigger role in question inquiry and response.</a:t>
            </a:r>
            <a:endParaRPr/>
          </a:p>
          <a:p>
            <a:pPr indent="0" lvl="0" marL="457200" rtl="0" algn="l">
              <a:spcBef>
                <a:spcPts val="1600"/>
              </a:spcBef>
              <a:spcAft>
                <a:spcPts val="1600"/>
              </a:spcAft>
              <a:buNone/>
            </a:pPr>
            <a:r>
              <a:t/>
            </a:r>
            <a:endParaRPr/>
          </a:p>
        </p:txBody>
      </p:sp>
      <p:pic>
        <p:nvPicPr>
          <p:cNvPr id="148" name="Google Shape;148;p15"/>
          <p:cNvPicPr preferRelativeResize="0"/>
          <p:nvPr/>
        </p:nvPicPr>
        <p:blipFill>
          <a:blip r:embed="rId3">
            <a:alphaModFix/>
          </a:blip>
          <a:stretch>
            <a:fillRect/>
          </a:stretch>
        </p:blipFill>
        <p:spPr>
          <a:xfrm>
            <a:off x="1879813" y="2724875"/>
            <a:ext cx="5874274" cy="2190501"/>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2" name="Shape 152"/>
        <p:cNvGrpSpPr/>
        <p:nvPr/>
      </p:nvGrpSpPr>
      <p:grpSpPr>
        <a:xfrm>
          <a:off x="0" y="0"/>
          <a:ext cx="0" cy="0"/>
          <a:chOff x="0" y="0"/>
          <a:chExt cx="0" cy="0"/>
        </a:xfrm>
      </p:grpSpPr>
      <p:sp>
        <p:nvSpPr>
          <p:cNvPr id="153" name="Google Shape;153;p16"/>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Contributions</a:t>
            </a:r>
            <a:endParaRPr/>
          </a:p>
        </p:txBody>
      </p:sp>
      <p:sp>
        <p:nvSpPr>
          <p:cNvPr id="154" name="Google Shape;154;p16"/>
          <p:cNvSpPr txBox="1"/>
          <p:nvPr>
            <p:ph idx="1" type="body"/>
          </p:nvPr>
        </p:nvSpPr>
        <p:spPr>
          <a:xfrm>
            <a:off x="1297500" y="1567550"/>
            <a:ext cx="7038900" cy="29112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lang="en"/>
              <a:t>I also was charged with compiling all the gems into chronological order and with priority ranking. This will help greatly for future projects and work as it will let anyone look through the gems in an easy and accessible location, which is a great improvement from the already great wireframe sheet</a:t>
            </a:r>
            <a:endParaRPr/>
          </a:p>
          <a:p>
            <a:pPr indent="0" lvl="0" marL="457200" rtl="0" algn="l">
              <a:spcBef>
                <a:spcPts val="1600"/>
              </a:spcBef>
              <a:spcAft>
                <a:spcPts val="1600"/>
              </a:spcAft>
              <a:buNone/>
            </a:pPr>
            <a:r>
              <a:t/>
            </a:r>
            <a:endParaRPr/>
          </a:p>
        </p:txBody>
      </p:sp>
      <p:pic>
        <p:nvPicPr>
          <p:cNvPr id="155" name="Google Shape;155;p16"/>
          <p:cNvPicPr preferRelativeResize="0"/>
          <p:nvPr/>
        </p:nvPicPr>
        <p:blipFill>
          <a:blip r:embed="rId3">
            <a:alphaModFix/>
          </a:blip>
          <a:stretch>
            <a:fillRect/>
          </a:stretch>
        </p:blipFill>
        <p:spPr>
          <a:xfrm>
            <a:off x="4821650" y="2493300"/>
            <a:ext cx="3514749" cy="2437276"/>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9" name="Shape 159"/>
        <p:cNvGrpSpPr/>
        <p:nvPr/>
      </p:nvGrpSpPr>
      <p:grpSpPr>
        <a:xfrm>
          <a:off x="0" y="0"/>
          <a:ext cx="0" cy="0"/>
          <a:chOff x="0" y="0"/>
          <a:chExt cx="0" cy="0"/>
        </a:xfrm>
      </p:grpSpPr>
      <p:sp>
        <p:nvSpPr>
          <p:cNvPr id="160" name="Google Shape;160;p17"/>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Contributions</a:t>
            </a:r>
            <a:endParaRPr/>
          </a:p>
        </p:txBody>
      </p:sp>
      <p:sp>
        <p:nvSpPr>
          <p:cNvPr id="161" name="Google Shape;161;p17"/>
          <p:cNvSpPr txBox="1"/>
          <p:nvPr>
            <p:ph idx="1" type="body"/>
          </p:nvPr>
        </p:nvSpPr>
        <p:spPr>
          <a:xfrm>
            <a:off x="1297500" y="1567550"/>
            <a:ext cx="7038900" cy="29112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lang="en"/>
              <a:t>Lastly, I have also been working on the emergency questions and helping to figure those out by looking through different documents</a:t>
            </a:r>
            <a:endParaRPr/>
          </a:p>
        </p:txBody>
      </p:sp>
      <p:pic>
        <p:nvPicPr>
          <p:cNvPr id="162" name="Google Shape;162;p17"/>
          <p:cNvPicPr preferRelativeResize="0"/>
          <p:nvPr/>
        </p:nvPicPr>
        <p:blipFill>
          <a:blip r:embed="rId3">
            <a:alphaModFix/>
          </a:blip>
          <a:stretch>
            <a:fillRect/>
          </a:stretch>
        </p:blipFill>
        <p:spPr>
          <a:xfrm>
            <a:off x="3173538" y="2353225"/>
            <a:ext cx="3286825" cy="2319624"/>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